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88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90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38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2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7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38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64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16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2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7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57C3-4151-4F68-81F7-637EAD3F4E5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2664F-4429-4F4E-8FB0-2B354A32B4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5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12" Type="http://schemas.openxmlformats.org/officeDocument/2006/relationships/image" Target="../media/image86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jpeg"/><Relationship Id="rId5" Type="http://schemas.openxmlformats.org/officeDocument/2006/relationships/image" Target="../media/image79.jpeg"/><Relationship Id="rId10" Type="http://schemas.openxmlformats.org/officeDocument/2006/relationships/image" Target="../media/image84.jpeg"/><Relationship Id="rId4" Type="http://schemas.openxmlformats.org/officeDocument/2006/relationships/image" Target="../media/image78.jpeg"/><Relationship Id="rId9" Type="http://schemas.openxmlformats.org/officeDocument/2006/relationships/image" Target="../media/image8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11" Type="http://schemas.openxmlformats.org/officeDocument/2006/relationships/image" Target="../media/image96.jpeg"/><Relationship Id="rId5" Type="http://schemas.openxmlformats.org/officeDocument/2006/relationships/image" Target="../media/image90.jpeg"/><Relationship Id="rId10" Type="http://schemas.openxmlformats.org/officeDocument/2006/relationships/image" Target="../media/image95.jpeg"/><Relationship Id="rId4" Type="http://schemas.openxmlformats.org/officeDocument/2006/relationships/image" Target="../media/image89.jpeg"/><Relationship Id="rId9" Type="http://schemas.openxmlformats.org/officeDocument/2006/relationships/image" Target="../media/image9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13" Type="http://schemas.openxmlformats.org/officeDocument/2006/relationships/image" Target="../media/image117.jpeg"/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12" Type="http://schemas.openxmlformats.org/officeDocument/2006/relationships/image" Target="../media/image116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11" Type="http://schemas.openxmlformats.org/officeDocument/2006/relationships/image" Target="../media/image115.jpeg"/><Relationship Id="rId5" Type="http://schemas.openxmlformats.org/officeDocument/2006/relationships/image" Target="../media/image109.jpeg"/><Relationship Id="rId15" Type="http://schemas.microsoft.com/office/2007/relationships/hdphoto" Target="../media/hdphoto1.wdp"/><Relationship Id="rId10" Type="http://schemas.openxmlformats.org/officeDocument/2006/relationships/image" Target="../media/image114.jpeg"/><Relationship Id="rId4" Type="http://schemas.openxmlformats.org/officeDocument/2006/relationships/image" Target="../media/image108.jpeg"/><Relationship Id="rId9" Type="http://schemas.openxmlformats.org/officeDocument/2006/relationships/image" Target="../media/image113.jpeg"/><Relationship Id="rId1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6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4.jpeg"/><Relationship Id="rId5" Type="http://schemas.openxmlformats.org/officeDocument/2006/relationships/image" Target="../media/image29.jpeg"/><Relationship Id="rId10" Type="http://schemas.openxmlformats.org/officeDocument/2006/relationships/image" Target="../media/image15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18" Type="http://schemas.openxmlformats.org/officeDocument/2006/relationships/image" Target="../media/image5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jpe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5" Type="http://schemas.openxmlformats.org/officeDocument/2006/relationships/image" Target="../media/image5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</a:t>
            </a:r>
            <a:r>
              <a:rPr lang="en-US" altLang="ko-KR" dirty="0" smtClean="0"/>
              <a:t>7 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안명선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324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20877" y="919335"/>
            <a:ext cx="8007870" cy="5246793"/>
            <a:chOff x="0" y="-15684"/>
            <a:chExt cx="10658475" cy="6983481"/>
          </a:xfrm>
        </p:grpSpPr>
        <p:pic>
          <p:nvPicPr>
            <p:cNvPr id="3076" name="Picture 4" descr="ìëë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581" y="0"/>
              <a:ext cx="2384155" cy="240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ìëë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1267" y="247649"/>
              <a:ext cx="2703290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ìëëì¤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203" y="0"/>
              <a:ext cx="2436854" cy="2436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ìëëì¤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6225" y="2851946"/>
              <a:ext cx="3152250" cy="315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ê´ë ¨ ì´ë¯¸ì§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5684"/>
              <a:ext cx="2221741" cy="2221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0" y="2423920"/>
              <a:ext cx="8253927" cy="4543877"/>
              <a:chOff x="-2336874" y="-1037840"/>
              <a:chExt cx="12084575" cy="6652690"/>
            </a:xfrm>
          </p:grpSpPr>
          <p:pic>
            <p:nvPicPr>
              <p:cNvPr id="3080" name="Picture 8" descr="ìëëì¤ ê½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8635" y="-1037840"/>
                <a:ext cx="3441033" cy="3441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8" name="Picture 16" descr="ê´ë ¨ ì´ë¯¸ì§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669" y="-1037839"/>
                <a:ext cx="3443296" cy="3443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0" name="Picture 18" descr="adonis flower illustrati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36874" y="-1037840"/>
                <a:ext cx="3294605" cy="3441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2" name="Picture 20" descr="ê´ë ¨ ì´ë¯¸ì§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1451" y="2395399"/>
                <a:ext cx="4286250" cy="3219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4" name="Picture 22" descr="adonis flower illustrati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36874" y="2403193"/>
                <a:ext cx="7871901" cy="3203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0" y="-10723"/>
            <a:ext cx="546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smtClean="0"/>
              <a:t>월 아도니스 </a:t>
            </a:r>
            <a:r>
              <a:rPr lang="en-US" altLang="ko-KR" dirty="0" smtClean="0"/>
              <a:t>– </a:t>
            </a:r>
            <a:r>
              <a:rPr lang="ko-KR" altLang="en-US" smtClean="0"/>
              <a:t>바람에 날리는 꽃을 옆에서 본 모습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358609"/>
            <a:ext cx="4751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아래와 같이 초승달에 핀 아도니스가 바람에 날리고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달 2"/>
          <p:cNvSpPr/>
          <p:nvPr/>
        </p:nvSpPr>
        <p:spPr>
          <a:xfrm rot="18900000">
            <a:off x="1018478" y="2378668"/>
            <a:ext cx="1370611" cy="2741222"/>
          </a:xfrm>
          <a:prstGeom prst="mo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6" descr="ìëëì¤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904" y="2304764"/>
            <a:ext cx="2031022" cy="20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53724" y="4773551"/>
            <a:ext cx="36420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/>
              <a:t>달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884449" y="1589722"/>
            <a:ext cx="902811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/>
              <a:t>아도니스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>
            <a:stCxn id="19" idx="0"/>
          </p:cNvCxnSpPr>
          <p:nvPr/>
        </p:nvCxnSpPr>
        <p:spPr>
          <a:xfrm flipV="1">
            <a:off x="935825" y="4427615"/>
            <a:ext cx="345936" cy="34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0" idx="2"/>
          </p:cNvCxnSpPr>
          <p:nvPr/>
        </p:nvCxnSpPr>
        <p:spPr>
          <a:xfrm flipH="1">
            <a:off x="2651627" y="1897499"/>
            <a:ext cx="684228" cy="7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4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518351" y="615246"/>
            <a:ext cx="6558385" cy="5616756"/>
            <a:chOff x="-5712" y="-2"/>
            <a:chExt cx="8729210" cy="7475903"/>
          </a:xfrm>
        </p:grpSpPr>
        <p:grpSp>
          <p:nvGrpSpPr>
            <p:cNvPr id="4" name="그룹 3"/>
            <p:cNvGrpSpPr/>
            <p:nvPr/>
          </p:nvGrpSpPr>
          <p:grpSpPr>
            <a:xfrm>
              <a:off x="0" y="-1"/>
              <a:ext cx="5549900" cy="2378530"/>
              <a:chOff x="0" y="-1"/>
              <a:chExt cx="10616960" cy="4550128"/>
            </a:xfrm>
          </p:grpSpPr>
          <p:pic>
            <p:nvPicPr>
              <p:cNvPr id="4098" name="Picture 2" descr="ê½ìì¹´ììëë¬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550126" cy="45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ê½ìì¹´ììëë¬´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0126" y="-1"/>
                <a:ext cx="6066834" cy="4550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02" name="Picture 6" descr="ê½ìì¹´ììëë¬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9900" y="-2"/>
              <a:ext cx="3173598" cy="237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ìì¹´ìì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72"/>
            <a:stretch/>
          </p:blipFill>
          <p:spPr bwMode="auto">
            <a:xfrm>
              <a:off x="2192319" y="4902199"/>
              <a:ext cx="2284112" cy="2281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7"/>
            <a:stretch/>
          </p:blipFill>
          <p:spPr bwMode="auto">
            <a:xfrm>
              <a:off x="0" y="2378527"/>
              <a:ext cx="2540000" cy="252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ê´ë ¨ ì´ë¯¸ì§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000" y="2378527"/>
              <a:ext cx="2426609" cy="252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ìì¹´ìì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49"/>
            <a:stretch/>
          </p:blipFill>
          <p:spPr bwMode="auto">
            <a:xfrm>
              <a:off x="4965700" y="2378528"/>
              <a:ext cx="3755571" cy="208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ìì¹´ìì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74" t="10486" r="10348" b="23680"/>
            <a:stretch/>
          </p:blipFill>
          <p:spPr bwMode="auto">
            <a:xfrm>
              <a:off x="4965699" y="4466000"/>
              <a:ext cx="1841501" cy="3009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ìì¹´ìì ê½ ì¼ë¬ì¤í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06"/>
            <a:stretch/>
          </p:blipFill>
          <p:spPr bwMode="auto">
            <a:xfrm>
              <a:off x="-5712" y="4902200"/>
              <a:ext cx="2198031" cy="237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8" descr="ìì¹´ìì ê½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2"/>
          <a:stretch/>
        </p:blipFill>
        <p:spPr bwMode="auto">
          <a:xfrm>
            <a:off x="905707" y="1739928"/>
            <a:ext cx="2896557" cy="289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0" y="-10723"/>
            <a:ext cx="530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smtClean="0"/>
              <a:t>월 아카시아 </a:t>
            </a:r>
            <a:r>
              <a:rPr lang="en-US" altLang="ko-KR" dirty="0" smtClean="0"/>
              <a:t>– </a:t>
            </a:r>
            <a:r>
              <a:rPr lang="ko-KR" altLang="en-US" smtClean="0"/>
              <a:t>포도송이처럼 아래로 펼처진 형태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358609"/>
            <a:ext cx="4455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맨 위에 잎사귀 몇 개만 있고 나머지 꽃들은 포도처럼</a:t>
            </a:r>
            <a:endParaRPr lang="en-US" altLang="ko-KR" sz="1400" dirty="0" smtClean="0"/>
          </a:p>
          <a:p>
            <a:r>
              <a:rPr lang="ko-KR" altLang="en-US" sz="1400" dirty="0" smtClean="0"/>
              <a:t>아래로 축 쳐져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141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239" y="-10723"/>
            <a:ext cx="4773988" cy="477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4326466"/>
            <a:ext cx="3810000" cy="24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873" y="1868273"/>
            <a:ext cx="2694792" cy="269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-1072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smtClean="0"/>
              <a:t>월 과꽃 </a:t>
            </a:r>
            <a:r>
              <a:rPr lang="en-US" altLang="ko-KR" dirty="0" smtClean="0"/>
              <a:t>– </a:t>
            </a:r>
            <a:r>
              <a:rPr lang="ko-KR" altLang="en-US" smtClean="0"/>
              <a:t>화관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58609"/>
            <a:ext cx="4249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아래와 같이 과꽃 </a:t>
            </a:r>
            <a:r>
              <a:rPr lang="en-US" altLang="ko-KR" sz="1400" dirty="0" smtClean="0"/>
              <a:t>3</a:t>
            </a:r>
            <a:r>
              <a:rPr lang="ko-KR" altLang="en-US" sz="1400" smtClean="0"/>
              <a:t>송이가 화관으로 만들어져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7" name="Picture 6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81" y="1640416"/>
            <a:ext cx="3810000" cy="24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7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37350" y="1639694"/>
            <a:ext cx="8327300" cy="4562245"/>
            <a:chOff x="0" y="0"/>
            <a:chExt cx="12192000" cy="6679583"/>
          </a:xfrm>
        </p:grpSpPr>
        <p:pic>
          <p:nvPicPr>
            <p:cNvPr id="6146" name="Picture 2" descr="íí¬ìì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300" y="0"/>
              <a:ext cx="2965450" cy="23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íí¬ìì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0" y="0"/>
              <a:ext cx="2381250" cy="238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íí¬ìì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330" y="0"/>
              <a:ext cx="3082969" cy="2378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íí¬ìì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762329" cy="5016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ì¬ì± ê·ê±¸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014" y="2378291"/>
              <a:ext cx="4301292" cy="4301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ì¬ì± ê·ê±¸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306" y="2378291"/>
              <a:ext cx="3438525" cy="3438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0" y="-10723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smtClean="0"/>
              <a:t>월 귀고리꽃 </a:t>
            </a:r>
            <a:r>
              <a:rPr lang="en-US" altLang="ko-KR" dirty="0" smtClean="0"/>
              <a:t>– </a:t>
            </a:r>
            <a:r>
              <a:rPr lang="ko-KR" altLang="en-US" smtClean="0"/>
              <a:t>귀고리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58609"/>
            <a:ext cx="7156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여자의 옆모습을 닮은 별자리의 귀 부분에 귀고리 꽃 </a:t>
            </a:r>
            <a:r>
              <a:rPr lang="ko-KR" altLang="en-US" sz="1400" dirty="0" err="1" smtClean="0"/>
              <a:t>두송이가</a:t>
            </a:r>
            <a:r>
              <a:rPr lang="ko-KR" altLang="en-US" sz="1400" dirty="0" smtClean="0"/>
              <a:t> 귀걸이처럼 매달려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2" name="Picture 10" descr="ì¬ì± ê·ê±¸ì´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70" y="1500538"/>
            <a:ext cx="2937840" cy="293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포인트가 5개인 별 2"/>
          <p:cNvSpPr/>
          <p:nvPr/>
        </p:nvSpPr>
        <p:spPr>
          <a:xfrm>
            <a:off x="419100" y="288850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5개인 별 13"/>
          <p:cNvSpPr/>
          <p:nvPr/>
        </p:nvSpPr>
        <p:spPr>
          <a:xfrm>
            <a:off x="1866900" y="227890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2171700" y="1945533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457200" y="145975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포인트가 5개인 별 16"/>
          <p:cNvSpPr/>
          <p:nvPr/>
        </p:nvSpPr>
        <p:spPr>
          <a:xfrm>
            <a:off x="1714500" y="147880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5개인 별 17"/>
          <p:cNvSpPr/>
          <p:nvPr/>
        </p:nvSpPr>
        <p:spPr>
          <a:xfrm>
            <a:off x="1104900" y="2907558"/>
            <a:ext cx="340467" cy="34046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21328" y="1666875"/>
            <a:ext cx="7322" cy="139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600075" y="3086100"/>
            <a:ext cx="666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943100" y="1695450"/>
            <a:ext cx="40005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8175" y="1685925"/>
            <a:ext cx="1171575" cy="28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1276350" y="2486025"/>
            <a:ext cx="762000" cy="600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066925" y="2171700"/>
            <a:ext cx="285751" cy="32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íí¬ìì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4" y="2554094"/>
            <a:ext cx="1626426" cy="162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1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¬í¥ì¥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618" y="1117843"/>
            <a:ext cx="1421914" cy="14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¬í¥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467" y="86067"/>
            <a:ext cx="1999567" cy="199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ì¬í¥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89" y="1057939"/>
            <a:ext cx="1850206" cy="185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¬í¥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392" y="2689855"/>
            <a:ext cx="2213395" cy="22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60" y="2535814"/>
            <a:ext cx="2694792" cy="228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66" y="478024"/>
            <a:ext cx="1521140" cy="13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53" y="4359556"/>
            <a:ext cx="1893647" cy="189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ê´ë ¨ ì´ë¯¸ì§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530" y="2222449"/>
            <a:ext cx="1521140" cy="13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ì´ë¼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362" y="3802156"/>
            <a:ext cx="1114800" cy="1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ì´ë¼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52" y="5443037"/>
            <a:ext cx="1114800" cy="1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ê´ë ¨ ì´ë¯¸ì§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036" y="5504890"/>
            <a:ext cx="841359" cy="1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ì´ë¼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164" y="5504890"/>
            <a:ext cx="1114799" cy="1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0" y="-10723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r>
              <a:rPr lang="ko-KR" altLang="en-US" smtClean="0"/>
              <a:t>월 장미 </a:t>
            </a:r>
            <a:r>
              <a:rPr lang="en-US" altLang="ko-KR" dirty="0" smtClean="0"/>
              <a:t>– </a:t>
            </a:r>
            <a:r>
              <a:rPr lang="ko-KR" altLang="en-US" smtClean="0"/>
              <a:t>유혹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358609"/>
            <a:ext cx="5235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가시 줄기로 연결된 장미 옆에 키스 마크가 </a:t>
            </a:r>
            <a:r>
              <a:rPr lang="ko-KR" altLang="en-US" sz="1400" dirty="0" err="1" smtClean="0"/>
              <a:t>이펙트로</a:t>
            </a:r>
            <a:r>
              <a:rPr lang="ko-KR" altLang="en-US" sz="1400" smtClean="0"/>
              <a:t> 붙어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8" name="Picture 8" descr="ì¬í¥ì¥ë¯¸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07" y="1988815"/>
            <a:ext cx="2213395" cy="22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ìì  ìêµ­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195" b="82609" l="4186" r="93256">
                        <a14:foregroundMark x1="24302" y1="34333" x2="25581" y2="34333"/>
                        <a14:foregroundMark x1="86395" y1="46027" x2="81279" y2="41079"/>
                        <a14:foregroundMark x1="91395" y1="47826" x2="85581" y2="45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74" y="2598237"/>
            <a:ext cx="1473313" cy="114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ì ë¼ë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" y="2310157"/>
            <a:ext cx="1113176" cy="14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í´ë ë§í°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7" y="3938790"/>
            <a:ext cx="1640944" cy="117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ë©ë¦¬ê³¨ë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06" y="843907"/>
            <a:ext cx="2004834" cy="117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í¤ë¦½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/>
          <a:stretch/>
        </p:blipFill>
        <p:spPr bwMode="auto">
          <a:xfrm>
            <a:off x="4474106" y="4142766"/>
            <a:ext cx="1897302" cy="12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 descr="ê½ ìì¹´ìì 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52" y="843184"/>
            <a:ext cx="1685423" cy="12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ê³¼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335" y="2151426"/>
            <a:ext cx="1684240" cy="12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ê·ê³ ë¦¬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335" y="3716891"/>
            <a:ext cx="1898567" cy="12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ì¥ë¯¸ì ëí ì´ë¯¸ì§ ê²ìê²°ê³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242" y="5398371"/>
            <a:ext cx="1901660" cy="14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ììí¸ëê°ì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106" y="2372458"/>
            <a:ext cx="1487203" cy="14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ê´ë ¨ ì´ë¯¸ì§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" y="5499396"/>
            <a:ext cx="1568017" cy="118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ë¹¨ê° êµ­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61" y="6383474"/>
            <a:ext cx="720811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ë¨íëë¬´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47" y="5906724"/>
            <a:ext cx="715125" cy="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41684" y="2733647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smtClean="0"/>
              <a:t>월 제라늄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08459" y="4342723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smtClean="0"/>
              <a:t>월 클레마티스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225005" y="5921264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smtClean="0"/>
              <a:t>월 국화</a:t>
            </a:r>
            <a:r>
              <a:rPr lang="en-US" altLang="ko-KR" dirty="0" smtClean="0"/>
              <a:t>(+ </a:t>
            </a:r>
            <a:r>
              <a:rPr lang="ko-KR" altLang="en-US" smtClean="0"/>
              <a:t>단풍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50730" y="1247840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  <a:r>
              <a:rPr lang="ko-KR" altLang="en-US" smtClean="0"/>
              <a:t>월 메리골드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74883" y="2833916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</a:t>
            </a:r>
            <a:endParaRPr lang="en-US" altLang="ko-KR" dirty="0" smtClean="0"/>
          </a:p>
          <a:p>
            <a:r>
              <a:rPr lang="ko-KR" altLang="en-US" smtClean="0"/>
              <a:t>서양 호랑 가시나무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71408" y="459119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smtClean="0"/>
              <a:t>월 튤립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85014" y="6094718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smtClean="0"/>
              <a:t>월 아도니스</a:t>
            </a:r>
            <a:endParaRPr lang="ko-KR" altLang="en-US" dirty="0"/>
          </a:p>
        </p:txBody>
      </p:sp>
      <p:pic>
        <p:nvPicPr>
          <p:cNvPr id="25" name="Picture 30" descr="ìëëì¤ ê½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836" y="5639580"/>
            <a:ext cx="1807014" cy="120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39535" y="1316146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r>
              <a:rPr lang="ko-KR" altLang="en-US" smtClean="0"/>
              <a:t>월 아카시아 꽃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277902" y="265303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 과꽃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77901" y="4143449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 귀고리꽃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217779" y="583523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 장미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687" y="142875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7 </a:t>
            </a:r>
            <a:r>
              <a:rPr lang="ko-KR" altLang="en-US" smtClean="0"/>
              <a:t>각 달 대표 꽃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5"/>
          <a:srcRect l="12501" t="7778" r="12381" b="17500"/>
          <a:stretch/>
        </p:blipFill>
        <p:spPr>
          <a:xfrm>
            <a:off x="143687" y="732161"/>
            <a:ext cx="1735444" cy="14843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879131" y="128386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r>
              <a:rPr lang="ko-KR" altLang="en-US" smtClean="0"/>
              <a:t>월 수국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34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7" y="2216531"/>
            <a:ext cx="1354778" cy="141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4" descr="í´ë ë§í°ì¤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7" y="3631521"/>
            <a:ext cx="1863376" cy="13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êµ­í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 b="30210"/>
          <a:stretch/>
        </p:blipFill>
        <p:spPr bwMode="auto">
          <a:xfrm>
            <a:off x="143687" y="5238750"/>
            <a:ext cx="2141924" cy="124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833" y="732161"/>
            <a:ext cx="1943282" cy="14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OISEAUX-FLO-U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2150064"/>
            <a:ext cx="1354778" cy="145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ì¬íë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3565054"/>
            <a:ext cx="1546465" cy="154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ìëëì¤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1" y="5023005"/>
            <a:ext cx="1628410" cy="16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ê³¼ê½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169" y="2538441"/>
            <a:ext cx="1535055" cy="153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410924" y="4128948"/>
            <a:ext cx="1471300" cy="2652401"/>
            <a:chOff x="7410924" y="2843073"/>
            <a:chExt cx="2227100" cy="4014927"/>
          </a:xfrm>
        </p:grpSpPr>
        <p:pic>
          <p:nvPicPr>
            <p:cNvPr id="12" name="Picture 10" descr="ì¬ì± ê·ê±¸ì´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924" y="2843073"/>
              <a:ext cx="2006584" cy="2006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ê´ë ¨ ì´ë¯¸ì§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924" y="4845043"/>
              <a:ext cx="2227100" cy="2012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143687" y="142875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홈가든</a:t>
            </a:r>
            <a:r>
              <a:rPr lang="ko-KR" altLang="en-US" dirty="0" smtClean="0"/>
              <a:t> 시즌 </a:t>
            </a:r>
            <a:r>
              <a:rPr lang="en-US" altLang="ko-KR" dirty="0" smtClean="0"/>
              <a:t>7 </a:t>
            </a:r>
            <a:r>
              <a:rPr lang="ko-KR" altLang="en-US" smtClean="0"/>
              <a:t>각 달 꽃 행성 컨셉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2"/>
          <a:srcRect l="12501" t="7778" r="12381" b="17500"/>
          <a:stretch/>
        </p:blipFill>
        <p:spPr>
          <a:xfrm>
            <a:off x="143687" y="732161"/>
            <a:ext cx="1735444" cy="1484370"/>
          </a:xfrm>
          <a:prstGeom prst="rect">
            <a:avLst/>
          </a:prstGeom>
        </p:spPr>
      </p:pic>
      <p:pic>
        <p:nvPicPr>
          <p:cNvPr id="16" name="Picture 8" descr="ìì¹´ìì ê½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2"/>
          <a:stretch/>
        </p:blipFill>
        <p:spPr bwMode="auto">
          <a:xfrm>
            <a:off x="7424256" y="761123"/>
            <a:ext cx="1595919" cy="159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07063" y="1181100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개의 꽃이 엇갈려 있음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1998383" y="2785526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개의 꽃이 엇갈려 있음</a:t>
            </a:r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2035690" y="4251452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smtClean="0"/>
              <a:t>개의 꽃이 엇갈려 있음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2396183" y="5612691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단풍 </a:t>
            </a:r>
            <a:r>
              <a:rPr lang="en-US" altLang="ko-KR" sz="1200" dirty="0" smtClean="0"/>
              <a:t>+ </a:t>
            </a:r>
            <a:r>
              <a:rPr lang="ko-KR" altLang="en-US" sz="1200" smtClean="0"/>
              <a:t>국화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32444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02" y="5161720"/>
            <a:ext cx="1533437" cy="15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03" y="666387"/>
            <a:ext cx="1533437" cy="15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338" y="666387"/>
            <a:ext cx="2956023" cy="15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62" y="666387"/>
            <a:ext cx="1623638" cy="15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504" y="5161720"/>
            <a:ext cx="1534612" cy="13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03" y="2199822"/>
            <a:ext cx="1429874" cy="13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777" y="2199823"/>
            <a:ext cx="1364100" cy="13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877" y="2199823"/>
            <a:ext cx="1306053" cy="13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ê´ë ¨ ì´ë¯¸ì§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576" y="2199823"/>
            <a:ext cx="1306053" cy="13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ê´ë ¨ ì´ë¯¸ì§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116" y="5161720"/>
            <a:ext cx="1530602" cy="1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ê´ë ¨ ì´ë¯¸ì§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02" y="3563922"/>
            <a:ext cx="1251693" cy="159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776" y="3563922"/>
            <a:ext cx="2261035" cy="159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ì ë¼ë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811" y="3563146"/>
            <a:ext cx="1680744" cy="159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-1072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r>
              <a:rPr lang="ko-KR" altLang="en-US" smtClean="0"/>
              <a:t>월 제라늄 </a:t>
            </a:r>
            <a:r>
              <a:rPr lang="en-US" altLang="ko-KR" dirty="0" smtClean="0"/>
              <a:t>– </a:t>
            </a:r>
            <a:r>
              <a:rPr lang="ko-KR" altLang="en-US" smtClean="0"/>
              <a:t>꽃 다발 형태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358609"/>
            <a:ext cx="5213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중앙에 꽃 다발이 모여 있고 주변에 잎사귀들이 둘러싸고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sp>
        <p:nvSpPr>
          <p:cNvPr id="7" name="다이아몬드 6"/>
          <p:cNvSpPr/>
          <p:nvPr/>
        </p:nvSpPr>
        <p:spPr>
          <a:xfrm rot="20700000">
            <a:off x="912986" y="4467693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 rot="17100000">
            <a:off x="1500887" y="4894902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 rot="14400000">
            <a:off x="2239589" y="4852556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 rot="2700000">
            <a:off x="3017843" y="4654144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 rot="900000">
            <a:off x="3650253" y="4192816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다이아몬드 24"/>
          <p:cNvSpPr/>
          <p:nvPr/>
        </p:nvSpPr>
        <p:spPr>
          <a:xfrm>
            <a:off x="4050817" y="3563146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/>
          <p:cNvSpPr/>
          <p:nvPr/>
        </p:nvSpPr>
        <p:spPr>
          <a:xfrm>
            <a:off x="688093" y="3807757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69369" y="2161345"/>
            <a:ext cx="3105150" cy="31051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46609" y="2151552"/>
            <a:ext cx="9589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/>
              <a:t>꽃 부분</a:t>
            </a:r>
            <a:endParaRPr lang="ko-KR" altLang="en-US"/>
          </a:p>
        </p:txBody>
      </p:sp>
      <p:cxnSp>
        <p:nvCxnSpPr>
          <p:cNvPr id="10" name="직선 화살표 연결선 9"/>
          <p:cNvCxnSpPr>
            <a:stCxn id="8" idx="1"/>
            <a:endCxn id="6" idx="7"/>
          </p:cNvCxnSpPr>
          <p:nvPr/>
        </p:nvCxnSpPr>
        <p:spPr>
          <a:xfrm flipH="1">
            <a:off x="4019780" y="2336218"/>
            <a:ext cx="526829" cy="27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23631" y="5591702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잎부분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stCxn id="31" idx="1"/>
            <a:endCxn id="23" idx="3"/>
          </p:cNvCxnSpPr>
          <p:nvPr/>
        </p:nvCxnSpPr>
        <p:spPr>
          <a:xfrm flipH="1" flipV="1">
            <a:off x="4178484" y="5592097"/>
            <a:ext cx="645147" cy="18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8" descr="ê´ë ¨ ì´ë¯¸ì§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7" y="623615"/>
            <a:ext cx="1805815" cy="18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53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147690" y="600075"/>
            <a:ext cx="6813760" cy="6086868"/>
            <a:chOff x="4271390" y="191566"/>
            <a:chExt cx="6386068" cy="5704802"/>
          </a:xfrm>
        </p:grpSpPr>
        <p:grpSp>
          <p:nvGrpSpPr>
            <p:cNvPr id="2" name="그룹 1"/>
            <p:cNvGrpSpPr/>
            <p:nvPr/>
          </p:nvGrpSpPr>
          <p:grpSpPr>
            <a:xfrm>
              <a:off x="7787842" y="1577357"/>
              <a:ext cx="2156301" cy="1454797"/>
              <a:chOff x="4623619" y="1607250"/>
              <a:chExt cx="2464943" cy="1663029"/>
            </a:xfrm>
          </p:grpSpPr>
          <p:pic>
            <p:nvPicPr>
              <p:cNvPr id="2054" name="Picture 6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3619" y="1607250"/>
                <a:ext cx="1401228" cy="1643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ê´ë ¨ ì´ë¯¸ì§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4169" y="1626324"/>
                <a:ext cx="1044393" cy="1643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183" y="669114"/>
              <a:ext cx="1746765" cy="1048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365" y="191566"/>
              <a:ext cx="1535762" cy="1535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4735" y="1809750"/>
              <a:ext cx="903107" cy="1255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ê´ë ¨ ì´ë¯¸ì§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390" y="507435"/>
              <a:ext cx="1204361" cy="120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3906" y="1695450"/>
              <a:ext cx="1302767" cy="1302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í´ë ë§í°ì¤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3088" y="1809750"/>
              <a:ext cx="1255596" cy="1255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/>
            <p:cNvGrpSpPr/>
            <p:nvPr/>
          </p:nvGrpSpPr>
          <p:grpSpPr>
            <a:xfrm>
              <a:off x="4303906" y="397328"/>
              <a:ext cx="6353552" cy="5499040"/>
              <a:chOff x="4086225" y="-221581"/>
              <a:chExt cx="7856854" cy="6800159"/>
            </a:xfrm>
          </p:grpSpPr>
          <p:pic>
            <p:nvPicPr>
              <p:cNvPr id="2050" name="Picture 2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9032" y="3053259"/>
                <a:ext cx="1271225" cy="1697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4849" y="3053259"/>
                <a:ext cx="1737375" cy="1737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6225" y="4765203"/>
                <a:ext cx="2694792" cy="1786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 descr="ê´ë ¨ ì´ë¯¸ì§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46568" y="4604127"/>
                <a:ext cx="1516327" cy="19744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0" name="Picture 22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8168" y="-221581"/>
                <a:ext cx="1605268" cy="1605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2" name="Picture 24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0208" y="3032154"/>
                <a:ext cx="1605268" cy="16052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6" name="Picture 28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9892" y="3032154"/>
                <a:ext cx="1720516" cy="1720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0" name="Picture 32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9116" y="4618348"/>
                <a:ext cx="1463963" cy="1903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82" name="Picture 34" descr="í´ë ë§í°ì¤ ì¼ë¬ì¤í¸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1017" y="4752670"/>
                <a:ext cx="2419476" cy="1811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3" name="TextBox 22"/>
          <p:cNvSpPr txBox="1"/>
          <p:nvPr/>
        </p:nvSpPr>
        <p:spPr>
          <a:xfrm>
            <a:off x="0" y="-10723"/>
            <a:ext cx="423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smtClean="0"/>
              <a:t>월 클레마티스 </a:t>
            </a:r>
            <a:r>
              <a:rPr lang="en-US" altLang="ko-KR" dirty="0" smtClean="0"/>
              <a:t>– </a:t>
            </a:r>
            <a:r>
              <a:rPr lang="ko-KR" altLang="en-US" smtClean="0"/>
              <a:t>꽃이 넓게 펴진 형태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358609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다양한 색상의 </a:t>
            </a:r>
            <a:r>
              <a:rPr lang="ko-KR" altLang="en-US" sz="1400" dirty="0" err="1" smtClean="0"/>
              <a:t>클레마티스들이</a:t>
            </a:r>
            <a:r>
              <a:rPr lang="ko-KR" altLang="en-US" sz="1400" dirty="0" smtClean="0"/>
              <a:t> 길게 퍼져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pic>
        <p:nvPicPr>
          <p:cNvPr id="25" name="Picture 34" descr="í´ë ë§í°ì¤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8" y="730465"/>
            <a:ext cx="2723377" cy="20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215904" y="328532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12748" y="4157414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069948" y="3213695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403323" y="4032845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30658" y="5094280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523166" y="5104571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040859" y="452159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255885" y="5772543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199316" y="4143947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94493" y="3401127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꽃이 길게 펼쳐져 있다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0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êµ­í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1206500"/>
            <a:ext cx="2124075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1206500"/>
            <a:ext cx="2124075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µ­í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25" y="1206500"/>
            <a:ext cx="2124075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724526" y="3374677"/>
            <a:ext cx="3712172" cy="2378424"/>
            <a:chOff x="5743575" y="3374676"/>
            <a:chExt cx="4291959" cy="2749899"/>
          </a:xfrm>
        </p:grpSpPr>
        <p:pic>
          <p:nvPicPr>
            <p:cNvPr id="2056" name="Picture 8" descr="êµ­í ì¼ë¬ì¤í¸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575" y="3374676"/>
              <a:ext cx="1647825" cy="274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3374676"/>
              <a:ext cx="2644134" cy="2749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 descr="êµ­í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698" y="3374677"/>
            <a:ext cx="1609231" cy="23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-10723"/>
            <a:ext cx="823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r>
              <a:rPr lang="ko-KR" altLang="en-US" smtClean="0"/>
              <a:t>월 국화 </a:t>
            </a:r>
            <a:r>
              <a:rPr lang="en-US" altLang="ko-KR" dirty="0" smtClean="0"/>
              <a:t>– </a:t>
            </a:r>
            <a:r>
              <a:rPr lang="ko-KR" altLang="en-US" smtClean="0"/>
              <a:t>다양한 색상의 국화가 있고 그 주위에 단풍 잎사귀가 늘어져 있다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358609"/>
            <a:ext cx="4392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다양한 색상의 국화 속에 단풍 잎사귀가 펼쳐져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pic>
        <p:nvPicPr>
          <p:cNvPr id="12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" y="804605"/>
            <a:ext cx="2124075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다이아몬드 16"/>
          <p:cNvSpPr/>
          <p:nvPr/>
        </p:nvSpPr>
        <p:spPr>
          <a:xfrm rot="20700000">
            <a:off x="3160663" y="3673928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/>
          <p:cNvSpPr/>
          <p:nvPr/>
        </p:nvSpPr>
        <p:spPr>
          <a:xfrm rot="17100000">
            <a:off x="1977702" y="5007663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다이아몬드 18"/>
          <p:cNvSpPr/>
          <p:nvPr/>
        </p:nvSpPr>
        <p:spPr>
          <a:xfrm>
            <a:off x="971063" y="3896961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/>
          <p:cNvSpPr/>
          <p:nvPr/>
        </p:nvSpPr>
        <p:spPr>
          <a:xfrm rot="6300000">
            <a:off x="2149806" y="2857963"/>
            <a:ext cx="1359776" cy="9144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748320" y="3374677"/>
            <a:ext cx="914400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945195" y="4209213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04466" y="4252363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524126" y="3530601"/>
            <a:ext cx="914400" cy="914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718866" y="5753101"/>
            <a:ext cx="87716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단풍잎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82133" y="2857552"/>
            <a:ext cx="64633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국화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22" idx="2"/>
            <a:endCxn id="16" idx="7"/>
          </p:cNvCxnSpPr>
          <p:nvPr/>
        </p:nvCxnSpPr>
        <p:spPr>
          <a:xfrm flipH="1">
            <a:off x="3304615" y="3226884"/>
            <a:ext cx="400684" cy="437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5" idx="0"/>
            <a:endCxn id="17" idx="2"/>
          </p:cNvCxnSpPr>
          <p:nvPr/>
        </p:nvCxnSpPr>
        <p:spPr>
          <a:xfrm flipH="1" flipV="1">
            <a:off x="3958883" y="4572749"/>
            <a:ext cx="198565" cy="118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06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ë©ë¦¬ê³¨ë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3943672"/>
            <a:ext cx="2459971" cy="24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ë©ë¦¬ê³¨ë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96" y="3943672"/>
            <a:ext cx="2459970" cy="24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790" y="1485900"/>
            <a:ext cx="3366810" cy="24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ë©ë¦¬ê³¨ë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485900"/>
            <a:ext cx="2813050" cy="245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-10723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  <a:r>
              <a:rPr lang="ko-KR" altLang="en-US" smtClean="0"/>
              <a:t>월 메리골드 </a:t>
            </a:r>
            <a:r>
              <a:rPr lang="en-US" altLang="ko-KR" dirty="0" smtClean="0"/>
              <a:t>– </a:t>
            </a:r>
            <a:r>
              <a:rPr lang="ko-KR" altLang="en-US" smtClean="0"/>
              <a:t>화려한 금색 화환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58609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아래와 같이 금으로 이루어진 금속 날개 위에 메리 골드가 피어 있다</a:t>
            </a:r>
            <a:r>
              <a:rPr lang="en-US" altLang="ko-KR" sz="1400" dirty="0" smtClean="0"/>
              <a:t>.</a:t>
            </a:r>
            <a:endParaRPr lang="ko-KR" altLang="en-US" sz="1400"/>
          </a:p>
        </p:txBody>
      </p:sp>
      <p:pic>
        <p:nvPicPr>
          <p:cNvPr id="8" name="Picture 6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" y="866775"/>
            <a:ext cx="2134027" cy="155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963268" y="3877421"/>
            <a:ext cx="3214934" cy="2455431"/>
            <a:chOff x="625700" y="3619601"/>
            <a:chExt cx="3890070" cy="2971071"/>
          </a:xfrm>
        </p:grpSpPr>
        <p:sp>
          <p:nvSpPr>
            <p:cNvPr id="2" name="오각형 1"/>
            <p:cNvSpPr/>
            <p:nvPr/>
          </p:nvSpPr>
          <p:spPr>
            <a:xfrm rot="9000000">
              <a:off x="625700" y="4302323"/>
              <a:ext cx="2089992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오각형 12"/>
            <p:cNvSpPr/>
            <p:nvPr/>
          </p:nvSpPr>
          <p:spPr>
            <a:xfrm rot="1800000">
              <a:off x="2425778" y="4281251"/>
              <a:ext cx="2089992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각형 13"/>
            <p:cNvSpPr/>
            <p:nvPr/>
          </p:nvSpPr>
          <p:spPr>
            <a:xfrm rot="7200000">
              <a:off x="638034" y="4813506"/>
              <a:ext cx="2528890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각형 14"/>
            <p:cNvSpPr/>
            <p:nvPr/>
          </p:nvSpPr>
          <p:spPr>
            <a:xfrm rot="3600000">
              <a:off x="1914400" y="4783382"/>
              <a:ext cx="2528890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각형 15"/>
            <p:cNvSpPr/>
            <p:nvPr/>
          </p:nvSpPr>
          <p:spPr>
            <a:xfrm rot="10800000">
              <a:off x="715634" y="3778836"/>
              <a:ext cx="1727266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오각형 16"/>
            <p:cNvSpPr/>
            <p:nvPr/>
          </p:nvSpPr>
          <p:spPr>
            <a:xfrm>
              <a:off x="2594066" y="3736075"/>
              <a:ext cx="1727266" cy="201327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각형 17"/>
            <p:cNvSpPr/>
            <p:nvPr/>
          </p:nvSpPr>
          <p:spPr>
            <a:xfrm rot="5400000">
              <a:off x="1124790" y="5108270"/>
              <a:ext cx="2781779" cy="183025"/>
            </a:xfrm>
            <a:prstGeom prst="homePlat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87849" y="2202893"/>
            <a:ext cx="2202647" cy="2107331"/>
            <a:chOff x="1670023" y="2492164"/>
            <a:chExt cx="1654881" cy="1583268"/>
          </a:xfrm>
        </p:grpSpPr>
        <p:sp>
          <p:nvSpPr>
            <p:cNvPr id="9" name="타원 8"/>
            <p:cNvSpPr/>
            <p:nvPr/>
          </p:nvSpPr>
          <p:spPr>
            <a:xfrm>
              <a:off x="1670023" y="3023195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410504" y="3161032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260473" y="2492164"/>
              <a:ext cx="914400" cy="914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809229" y="2613000"/>
            <a:ext cx="110799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메리골드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21" idx="2"/>
            <a:endCxn id="10" idx="7"/>
          </p:cNvCxnSpPr>
          <p:nvPr/>
        </p:nvCxnSpPr>
        <p:spPr>
          <a:xfrm flipH="1">
            <a:off x="3412261" y="2982332"/>
            <a:ext cx="950966" cy="28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93679" y="5558806"/>
            <a:ext cx="87716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금재질</a:t>
            </a:r>
            <a:endParaRPr lang="en-US" altLang="ko-KR" dirty="0" smtClean="0"/>
          </a:p>
          <a:p>
            <a:r>
              <a:rPr lang="ko-KR" altLang="en-US" smtClean="0"/>
              <a:t>날개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0"/>
            <a:endCxn id="15" idx="0"/>
          </p:cNvCxnSpPr>
          <p:nvPr/>
        </p:nvCxnSpPr>
        <p:spPr>
          <a:xfrm flipH="1" flipV="1">
            <a:off x="3124554" y="4844797"/>
            <a:ext cx="1307707" cy="714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54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ISEAUX-FLO-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95" y="1154002"/>
            <a:ext cx="1951711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ììí¸ëê°ìëë¬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417" y="1154002"/>
            <a:ext cx="2011923" cy="210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10723"/>
            <a:ext cx="512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smtClean="0"/>
              <a:t>월 서양호랑가시나무 </a:t>
            </a:r>
            <a:r>
              <a:rPr lang="en-US" altLang="ko-KR" dirty="0" smtClean="0"/>
              <a:t>– </a:t>
            </a:r>
            <a:r>
              <a:rPr lang="ko-KR" altLang="en-US" smtClean="0"/>
              <a:t>크리스마스 장식 형태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8609"/>
            <a:ext cx="629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서양호랑가시나무에</a:t>
            </a:r>
            <a:r>
              <a:rPr lang="ko-KR" altLang="en-US" sz="1400" dirty="0" smtClean="0"/>
              <a:t> 크리스마스 구슬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막대 사탕 등이 달려 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서양 호랑 가시나무의 잎사귀는 에메랄드로</a:t>
            </a:r>
            <a:r>
              <a:rPr lang="en-US" altLang="ko-KR" sz="1400" dirty="0" smtClean="0"/>
              <a:t>, </a:t>
            </a:r>
            <a:r>
              <a:rPr lang="ko-KR" altLang="en-US" sz="1400" smtClean="0"/>
              <a:t>열매는 가넷으로 만들어져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4098" name="Picture 2" descr="ìì í¸ë ê°ìëë¬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87" y="3894534"/>
            <a:ext cx="2419476" cy="251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í¬ë¦¬ì¤ë§ì¤ ììí¸ëê°ìëë¬´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821" y="3894534"/>
            <a:ext cx="2295814" cy="252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223" y="1414765"/>
            <a:ext cx="1648027" cy="184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포인트가 5개인 별 1"/>
          <p:cNvSpPr/>
          <p:nvPr/>
        </p:nvSpPr>
        <p:spPr>
          <a:xfrm>
            <a:off x="1801785" y="2335054"/>
            <a:ext cx="2040419" cy="2040419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OISEAUX-FLO-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1364269"/>
            <a:ext cx="1413442" cy="15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2546414" y="3325904"/>
            <a:ext cx="320492" cy="3204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41689" y="3287804"/>
            <a:ext cx="320492" cy="3204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98814" y="3468779"/>
            <a:ext cx="320492" cy="3204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39985" y="4124325"/>
            <a:ext cx="914400" cy="914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위쪽 리본 5"/>
          <p:cNvSpPr/>
          <p:nvPr/>
        </p:nvSpPr>
        <p:spPr>
          <a:xfrm>
            <a:off x="2083051" y="2848425"/>
            <a:ext cx="1499909" cy="612648"/>
          </a:xfrm>
          <a:prstGeom prst="ribbon2">
            <a:avLst>
              <a:gd name="adj1" fmla="val 3333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125635" y="3695700"/>
            <a:ext cx="9144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328837" y="2624465"/>
            <a:ext cx="174599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서양 호랑 가시나무</a:t>
            </a:r>
            <a:endParaRPr lang="en-US" altLang="ko-KR" sz="1400" dirty="0" smtClean="0"/>
          </a:p>
          <a:p>
            <a:r>
              <a:rPr lang="ko-KR" altLang="en-US" sz="1400" dirty="0" smtClean="0"/>
              <a:t>열매 </a:t>
            </a:r>
            <a:r>
              <a:rPr lang="en-US" altLang="ko-KR" sz="1400" dirty="0" smtClean="0"/>
              <a:t>&amp; </a:t>
            </a:r>
            <a:r>
              <a:rPr lang="ko-KR" altLang="en-US" sz="1400" smtClean="0"/>
              <a:t>잎사귀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>
            <a:stCxn id="17" idx="1"/>
            <a:endCxn id="2" idx="4"/>
          </p:cNvCxnSpPr>
          <p:nvPr/>
        </p:nvCxnSpPr>
        <p:spPr>
          <a:xfrm flipH="1">
            <a:off x="3842202" y="2886075"/>
            <a:ext cx="486635" cy="22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41604" y="3761184"/>
            <a:ext cx="3010761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서양호랑가시나무에</a:t>
            </a:r>
            <a:endParaRPr lang="en-US" altLang="ko-KR" sz="1400" dirty="0"/>
          </a:p>
          <a:p>
            <a:r>
              <a:rPr lang="ko-KR" altLang="en-US" sz="1400" dirty="0" smtClean="0"/>
              <a:t>달려 있는 크리스마스 볼과 리본 등</a:t>
            </a:r>
            <a:endParaRPr lang="en-US" altLang="ko-KR" sz="1400" dirty="0" smtClean="0"/>
          </a:p>
          <a:p>
            <a:r>
              <a:rPr lang="ko-KR" altLang="en-US" sz="1400" dirty="0" smtClean="0"/>
              <a:t>장식품들</a:t>
            </a:r>
            <a:endParaRPr lang="ko-KR" altLang="en-US" sz="1400" dirty="0"/>
          </a:p>
        </p:txBody>
      </p:sp>
      <p:cxnSp>
        <p:nvCxnSpPr>
          <p:cNvPr id="24" name="직선 화살표 연결선 23"/>
          <p:cNvCxnSpPr>
            <a:stCxn id="23" idx="1"/>
            <a:endCxn id="6" idx="3"/>
          </p:cNvCxnSpPr>
          <p:nvPr/>
        </p:nvCxnSpPr>
        <p:spPr>
          <a:xfrm flipH="1" flipV="1">
            <a:off x="3395471" y="3256856"/>
            <a:ext cx="946133" cy="873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5" name="직선 화살표 연결선 24"/>
          <p:cNvCxnSpPr>
            <a:stCxn id="23" idx="1"/>
            <a:endCxn id="12" idx="6"/>
          </p:cNvCxnSpPr>
          <p:nvPr/>
        </p:nvCxnSpPr>
        <p:spPr>
          <a:xfrm flipH="1">
            <a:off x="3554385" y="4130516"/>
            <a:ext cx="787219" cy="451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4554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ì¬íë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57" y="1207304"/>
            <a:ext cx="2334934" cy="233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í¤ë¦½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491" y="1207305"/>
            <a:ext cx="2235574" cy="23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í¤ë¦½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066" y="1207305"/>
            <a:ext cx="2334934" cy="233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í¤ë¦½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57" y="3542238"/>
            <a:ext cx="2462626" cy="24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ê´ë ¨ ì´ë¯¸ì§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83" y="3542238"/>
            <a:ext cx="2462626" cy="24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í¤ë¦½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809" y="3542238"/>
            <a:ext cx="1970101" cy="24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-10723"/>
            <a:ext cx="423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smtClean="0"/>
              <a:t>월 튤립 </a:t>
            </a:r>
            <a:r>
              <a:rPr lang="en-US" altLang="ko-KR" dirty="0" smtClean="0"/>
              <a:t>– </a:t>
            </a:r>
            <a:r>
              <a:rPr lang="ko-KR" altLang="en-US" smtClean="0"/>
              <a:t>커다란 달에 붙어 있는 튤립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358609"/>
            <a:ext cx="4634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달과 같은 커다란 원에 튤립이 붙어 </a:t>
            </a:r>
            <a:r>
              <a:rPr lang="ko-KR" altLang="en-US" sz="1400" smtClean="0"/>
              <a:t>달을 꾸며주고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11" name="Picture 2" descr="ì¬íë ì¼ë¬ì¤í¸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8" y="1207304"/>
            <a:ext cx="1364446" cy="136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935825" y="2411351"/>
            <a:ext cx="2362200" cy="2362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막힌 원호 3"/>
          <p:cNvSpPr/>
          <p:nvPr/>
        </p:nvSpPr>
        <p:spPr>
          <a:xfrm rot="8915515">
            <a:off x="1962150" y="3880576"/>
            <a:ext cx="914400" cy="914400"/>
          </a:xfrm>
          <a:prstGeom prst="blockArc">
            <a:avLst>
              <a:gd name="adj1" fmla="val 10800000"/>
              <a:gd name="adj2" fmla="val 17626384"/>
              <a:gd name="adj3" fmla="val 153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막힌 원호 16"/>
          <p:cNvSpPr/>
          <p:nvPr/>
        </p:nvSpPr>
        <p:spPr>
          <a:xfrm rot="8915515">
            <a:off x="2046263" y="3756268"/>
            <a:ext cx="1460098" cy="911646"/>
          </a:xfrm>
          <a:prstGeom prst="blockArc">
            <a:avLst>
              <a:gd name="adj1" fmla="val 10800000"/>
              <a:gd name="adj2" fmla="val 17626384"/>
              <a:gd name="adj3" fmla="val 153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막힌 원호 17"/>
          <p:cNvSpPr/>
          <p:nvPr/>
        </p:nvSpPr>
        <p:spPr>
          <a:xfrm rot="8915515">
            <a:off x="1813330" y="2568898"/>
            <a:ext cx="1365768" cy="2166214"/>
          </a:xfrm>
          <a:prstGeom prst="blockArc">
            <a:avLst>
              <a:gd name="adj1" fmla="val 10800000"/>
              <a:gd name="adj2" fmla="val 15955855"/>
              <a:gd name="adj3" fmla="val 1407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621750" y="2811401"/>
            <a:ext cx="683425" cy="683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88475" y="3363851"/>
            <a:ext cx="683425" cy="683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469350" y="3582926"/>
            <a:ext cx="683425" cy="683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3724" y="4773551"/>
            <a:ext cx="36420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smtClean="0"/>
              <a:t>달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904640" y="2382287"/>
            <a:ext cx="54373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튤립</a:t>
            </a:r>
            <a:endParaRPr lang="ko-KR" altLang="en-US" sz="1400" dirty="0"/>
          </a:p>
        </p:txBody>
      </p:sp>
      <p:cxnSp>
        <p:nvCxnSpPr>
          <p:cNvPr id="6" name="직선 화살표 연결선 5"/>
          <p:cNvCxnSpPr>
            <a:stCxn id="19" idx="0"/>
            <a:endCxn id="3" idx="3"/>
          </p:cNvCxnSpPr>
          <p:nvPr/>
        </p:nvCxnSpPr>
        <p:spPr>
          <a:xfrm flipV="1">
            <a:off x="935825" y="4427615"/>
            <a:ext cx="345936" cy="345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2"/>
            <a:endCxn id="14" idx="7"/>
          </p:cNvCxnSpPr>
          <p:nvPr/>
        </p:nvCxnSpPr>
        <p:spPr>
          <a:xfrm flipH="1">
            <a:off x="3671815" y="2690064"/>
            <a:ext cx="504695" cy="77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32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321</Words>
  <Application>Microsoft Office PowerPoint</Application>
  <PresentationFormat>와이드스크린</PresentationFormat>
  <Paragraphs>62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홈가든 시즌7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58</cp:revision>
  <dcterms:created xsi:type="dcterms:W3CDTF">2019-05-24T02:24:17Z</dcterms:created>
  <dcterms:modified xsi:type="dcterms:W3CDTF">2019-05-30T05:58:00Z</dcterms:modified>
</cp:coreProperties>
</file>